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6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9560-B01F-4F77-816E-68D511008F21}" type="datetimeFigureOut">
              <a:rPr lang="fr-FR" smtClean="0"/>
              <a:pPr/>
              <a:t>28/02/2011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7A99-EE7D-4C83-ADBC-7ACB94206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Le  Monde</a:t>
            </a:r>
            <a:br>
              <a:rPr lang="fr-BE" sz="2400" dirty="0" smtClean="0"/>
            </a:br>
            <a:r>
              <a:rPr lang="fr-BE" sz="2400" dirty="0" smtClean="0"/>
              <a:t>Vendredi 11 février 2011</a:t>
            </a:r>
            <a:endParaRPr lang="fr-FR" sz="2400" dirty="0"/>
          </a:p>
        </p:txBody>
      </p:sp>
      <p:pic>
        <p:nvPicPr>
          <p:cNvPr id="3074" name="Picture 2" descr="C:\Documents and Settings\Boute\Bureau\Foucault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43" t="35681" r="27678" b="3861"/>
          <a:stretch>
            <a:fillRect/>
          </a:stretch>
        </p:blipFill>
        <p:spPr bwMode="auto">
          <a:xfrm rot="5400000">
            <a:off x="1744540" y="-844948"/>
            <a:ext cx="5445224" cy="713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ucault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759" r="2664" b="16282"/>
          <a:stretch>
            <a:fillRect/>
          </a:stretch>
        </p:blipFill>
        <p:spPr>
          <a:xfrm>
            <a:off x="1700782" y="0"/>
            <a:ext cx="5247482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ucault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00" t="14972" r="27304" b="6669"/>
          <a:stretch>
            <a:fillRect/>
          </a:stretch>
        </p:blipFill>
        <p:spPr>
          <a:xfrm rot="5400000">
            <a:off x="1075721" y="697426"/>
            <a:ext cx="6858001" cy="546314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Foucault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47" b="51591"/>
          <a:stretch>
            <a:fillRect/>
          </a:stretch>
        </p:blipFill>
        <p:spPr>
          <a:xfrm rot="5400000">
            <a:off x="-645133" y="645132"/>
            <a:ext cx="6858002" cy="55677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 descr="C:\Documents and Settings\Boute\Bureau\Foucault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46" t="679" r="2483" b="3861"/>
          <a:stretch>
            <a:fillRect/>
          </a:stretch>
        </p:blipFill>
        <p:spPr bwMode="auto">
          <a:xfrm rot="5400000">
            <a:off x="-531257" y="531255"/>
            <a:ext cx="6858000" cy="579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Boute\Bureau\Foucault0001.JPG"/>
          <p:cNvPicPr>
            <a:picLocks noChangeAspect="1" noChangeArrowheads="1"/>
          </p:cNvPicPr>
          <p:nvPr/>
        </p:nvPicPr>
        <p:blipFill>
          <a:blip r:embed="rId2" cstate="print"/>
          <a:srcRect l="26688" t="47301" b="2013"/>
          <a:stretch>
            <a:fillRect/>
          </a:stretch>
        </p:blipFill>
        <p:spPr bwMode="auto">
          <a:xfrm rot="5400000">
            <a:off x="402255" y="-402252"/>
            <a:ext cx="6858000" cy="7662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Foucault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51" t="5452"/>
          <a:stretch>
            <a:fillRect/>
          </a:stretch>
        </p:blipFill>
        <p:spPr>
          <a:xfrm rot="5400000">
            <a:off x="1031794" y="11815"/>
            <a:ext cx="6899887" cy="6876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ucault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8940" t="53182"/>
          <a:stretch>
            <a:fillRect/>
          </a:stretch>
        </p:blipFill>
        <p:spPr>
          <a:xfrm rot="5400000">
            <a:off x="1376535" y="-1376537"/>
            <a:ext cx="5517235" cy="8270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ucault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473" t="51591" r="31060"/>
          <a:stretch>
            <a:fillRect/>
          </a:stretch>
        </p:blipFill>
        <p:spPr>
          <a:xfrm rot="5400000">
            <a:off x="47444" y="-47445"/>
            <a:ext cx="6669363" cy="6764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ucault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056" b="46818"/>
          <a:stretch>
            <a:fillRect/>
          </a:stretch>
        </p:blipFill>
        <p:spPr>
          <a:xfrm rot="5400000">
            <a:off x="-1072060" y="1072058"/>
            <a:ext cx="6858002" cy="4713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ucault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69" r="3949" b="19102"/>
          <a:stretch>
            <a:fillRect/>
          </a:stretch>
        </p:blipFill>
        <p:spPr>
          <a:xfrm>
            <a:off x="1431510" y="-1"/>
            <a:ext cx="6164826" cy="69182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  Monde Vendredi 11 février 2011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7</cp:revision>
  <dcterms:created xsi:type="dcterms:W3CDTF">2011-02-12T05:37:17Z</dcterms:created>
  <dcterms:modified xsi:type="dcterms:W3CDTF">2011-02-28T20:02:44Z</dcterms:modified>
</cp:coreProperties>
</file>